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4" r:id="rId2"/>
    <p:sldId id="256" r:id="rId3"/>
    <p:sldId id="298" r:id="rId4"/>
    <p:sldId id="267" r:id="rId5"/>
    <p:sldId id="297" r:id="rId6"/>
    <p:sldId id="268" r:id="rId7"/>
    <p:sldId id="269" r:id="rId8"/>
    <p:sldId id="270" r:id="rId9"/>
    <p:sldId id="271" r:id="rId10"/>
    <p:sldId id="272" r:id="rId11"/>
    <p:sldId id="277" r:id="rId12"/>
    <p:sldId id="300" r:id="rId13"/>
    <p:sldId id="294" r:id="rId14"/>
    <p:sldId id="295" r:id="rId15"/>
    <p:sldId id="279" r:id="rId16"/>
    <p:sldId id="301" r:id="rId17"/>
    <p:sldId id="299" r:id="rId18"/>
    <p:sldId id="283" r:id="rId19"/>
    <p:sldId id="305" r:id="rId20"/>
    <p:sldId id="302" r:id="rId21"/>
    <p:sldId id="318" r:id="rId22"/>
    <p:sldId id="282" r:id="rId23"/>
    <p:sldId id="311" r:id="rId24"/>
    <p:sldId id="312" r:id="rId25"/>
    <p:sldId id="303" r:id="rId26"/>
    <p:sldId id="304" r:id="rId27"/>
    <p:sldId id="314" r:id="rId28"/>
    <p:sldId id="288" r:id="rId29"/>
    <p:sldId id="289" r:id="rId30"/>
    <p:sldId id="290" r:id="rId31"/>
    <p:sldId id="310" r:id="rId32"/>
    <p:sldId id="291" r:id="rId33"/>
    <p:sldId id="316" r:id="rId34"/>
    <p:sldId id="308" r:id="rId35"/>
    <p:sldId id="293" r:id="rId36"/>
    <p:sldId id="315" r:id="rId37"/>
  </p:sldIdLst>
  <p:sldSz cx="9144000" cy="6858000" type="screen4x3"/>
  <p:notesSz cx="6858000" cy="9144000"/>
  <p:custDataLst>
    <p:tags r:id="rId4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62" d="100"/>
          <a:sy n="62" d="100"/>
        </p:scale>
        <p:origin x="98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Знакомы ли вы с методами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c:rich>
      </c:tx>
      <c:layout>
        <c:manualLayout>
          <c:xMode val="edge"/>
          <c:yMode val="edge"/>
          <c:x val="0.156513100336142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322650458166393E-2"/>
          <c:y val="0.252037037037037"/>
          <c:w val="0.88096974720265231"/>
          <c:h val="0.604719548945270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12C-47F2-A2F9-CDB8CC60BDFE}"/>
              </c:ext>
            </c:extLst>
          </c:dPt>
          <c:dPt>
            <c:idx val="1"/>
            <c:bubble3D val="0"/>
            <c:explosion val="83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12C-47F2-A2F9-CDB8CC60BD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2C-47F2-A2F9-CDB8CC60BDF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виде вы бы хотели получать информацию о применении методов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c:rich>
      </c:tx>
      <c:layout>
        <c:manualLayout>
          <c:xMode val="edge"/>
          <c:yMode val="edge"/>
          <c:x val="0.1575818960649093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462962962962962E-2"/>
          <c:y val="0.215"/>
          <c:w val="0.95740086207221875"/>
          <c:h val="0.659457361191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Ответы</c:v>
                </c:pt>
              </c:strCache>
            </c:strRef>
          </c:tx>
          <c:dPt>
            <c:idx val="0"/>
            <c:bubble3D val="0"/>
            <c:explosion val="133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F10-47FD-8941-393FA8C3762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F10-47FD-8941-393FA8C376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10-47FD-8941-393FA8C3762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мониторинга детей старшего дошкольного возраста на начало учебного года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Соц.-ком.развитие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Худож.-эстетич.развитие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D-420F-A042-D9FF666D63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Соц.-ком.развитие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Худож.-эстетич.развитие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</c:v>
                </c:pt>
                <c:pt idx="1">
                  <c:v>42</c:v>
                </c:pt>
                <c:pt idx="2">
                  <c:v>38</c:v>
                </c:pt>
                <c:pt idx="3">
                  <c:v>33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D-420F-A042-D9FF666D63F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Соц.-ком.развитие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Худож.-эстетич.развитие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55</c:v>
                </c:pt>
                <c:pt idx="1">
                  <c:v>52</c:v>
                </c:pt>
                <c:pt idx="2">
                  <c:v>54</c:v>
                </c:pt>
                <c:pt idx="3">
                  <c:v>57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0D-420F-A042-D9FF666D63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48272255"/>
        <c:axId val="1548273087"/>
        <c:axId val="0"/>
      </c:bar3DChart>
      <c:catAx>
        <c:axId val="1548272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273087"/>
        <c:crosses val="autoZero"/>
        <c:auto val="1"/>
        <c:lblAlgn val="ctr"/>
        <c:lblOffset val="100"/>
        <c:noMultiLvlLbl val="0"/>
      </c:catAx>
      <c:valAx>
        <c:axId val="1548273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48272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мониторинга детей старшего дошкольного возраста на конец учебного года</a:t>
            </a:r>
          </a:p>
        </c:rich>
      </c:tx>
      <c:layout>
        <c:manualLayout>
          <c:xMode val="edge"/>
          <c:yMode val="edge"/>
          <c:x val="9.2580579558956724E-2"/>
          <c:y val="1.2318855957328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Соц.-ком.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Худож.-эстетическое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F-4231-A8FE-0A87C2EF605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Соц.-ком.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Худож.-эстетическое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</c:v>
                </c:pt>
                <c:pt idx="1">
                  <c:v>10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5F-4231-A8FE-0A87C2EF605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Лист1!$A$2:$A$6</c:f>
              <c:strCache>
                <c:ptCount val="5"/>
                <c:pt idx="0">
                  <c:v>Соц.-ком. Развитие</c:v>
                </c:pt>
                <c:pt idx="1">
                  <c:v>Познавательное развитие</c:v>
                </c:pt>
                <c:pt idx="2">
                  <c:v>Речевое развитие</c:v>
                </c:pt>
                <c:pt idx="3">
                  <c:v>Худож.-эстетическое развитие</c:v>
                </c:pt>
                <c:pt idx="4">
                  <c:v>Физическое развитие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85</c:v>
                </c:pt>
                <c:pt idx="1">
                  <c:v>87</c:v>
                </c:pt>
                <c:pt idx="2">
                  <c:v>84</c:v>
                </c:pt>
                <c:pt idx="3">
                  <c:v>87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5F-4231-A8FE-0A87C2EF6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2336991"/>
        <c:axId val="1592331999"/>
        <c:axId val="0"/>
      </c:bar3DChart>
      <c:catAx>
        <c:axId val="1592336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2331999"/>
        <c:crosses val="autoZero"/>
        <c:auto val="1"/>
        <c:lblAlgn val="ctr"/>
        <c:lblOffset val="100"/>
        <c:noMultiLvlLbl val="0"/>
      </c:catAx>
      <c:valAx>
        <c:axId val="1592331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2336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96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resentation-creation.ru/powerpoint-template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64516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на тему: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99592" y="1196752"/>
            <a:ext cx="7488832" cy="5040560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кинезиологии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развитии детей </a:t>
            </a:r>
            <a:endParaRPr lang="ru-RU" sz="40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дошкольного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</a:t>
            </a:r>
          </a:p>
          <a:p>
            <a:pPr marL="0" indent="0" algn="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МБДОУ детского сада №29 «Мамонтенок»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Лычак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Ольга Анатольевна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265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91549"/>
            <a:ext cx="8784976" cy="429139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764704"/>
            <a:ext cx="7416824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7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детей:</a:t>
            </a:r>
            <a:endParaRPr lang="ru-RU" sz="7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межполушарное взаимодействие.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Синхронизировать работу 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полушарий.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Снимать эмоциональное напряжение.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мелкую моторику.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способности.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психические процессы.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7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педагогов:</a:t>
            </a:r>
            <a:endParaRPr lang="ru-RU" sz="7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Создать условия для благополучного и комфортного состояния детей.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Повышать профессиональную компетентность.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2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родителей:</a:t>
            </a:r>
            <a:endParaRPr lang="ru-RU" sz="7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Познакомить родителей 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современными</a:t>
            </a:r>
            <a:r>
              <a:rPr lang="ru-RU" sz="7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кинезиологическими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методиками, их целями и задачами.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Научить родителей </a:t>
            </a:r>
            <a:r>
              <a:rPr lang="ru-RU" sz="7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7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эти методики на практике.</a:t>
            </a:r>
            <a:endParaRPr lang="ru-RU" sz="7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9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84976" cy="1224136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  <a:r>
              <a:rPr lang="ru-RU" sz="4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проекта:</a:t>
            </a:r>
            <a: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9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196752"/>
            <a:ext cx="7272808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36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C:\Users\User\Downloads\IMG-20210127-WA0022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912768" cy="4835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03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User\Desktop\Кинезиология\Фото Лычак О.А\Здоровьесберегающие технологии\20210126_1206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2" y="64136"/>
            <a:ext cx="4702512" cy="401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20210126_1156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55" y="2950608"/>
            <a:ext cx="4567645" cy="38855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33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43204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980728"/>
            <a:ext cx="7416824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педагогов: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развивающего игрового взаимодействия детей и педагогов;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педагогической компетентности по данному вопросу.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родителей: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системы развивающего игрового взаимодействия детей и родителей.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504056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sz="31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Принципы реализации </a:t>
            </a:r>
            <a:r>
              <a:rPr lang="ru-RU" sz="49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9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980728"/>
            <a:ext cx="7344816" cy="52565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-принцип научности; 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-принцип информационной достаточности;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-личностно-ориентированный подход; 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деятельностный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подход;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-принцип доступности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индивидуальности;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-принцип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систематичности; 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-принцип наглядности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5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648072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4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проекта:</a:t>
            </a:r>
            <a:r>
              <a:rPr lang="ru-RU" sz="4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5DCEAF">
                    <a:lumMod val="5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5DCEAF">
                    <a:lumMod val="5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525658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endParaRPr lang="ru-RU" sz="4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4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проводятся ежедневно в рамках </a:t>
            </a:r>
            <a:r>
              <a:rPr lang="ru-RU" sz="5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деятельности и в режимных моментах.</a:t>
            </a:r>
            <a:endParaRPr lang="ru-RU" sz="5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Занятия проводятся в доброжелательной обстановке.</a:t>
            </a:r>
            <a:endParaRPr lang="ru-RU" sz="5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От детей требуется точное выполнение движений и приемов.</a:t>
            </a:r>
            <a:endParaRPr lang="ru-RU" sz="5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Упражнения проводятся стоя, сидя, лежа.</a:t>
            </a:r>
            <a:endParaRPr lang="ru-RU" sz="5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Упражнения выполняются в медленном темпе от 3 до 5 раз, сначала одной рукой, затем другой рукой, а в завершение - двумя. </a:t>
            </a:r>
            <a:endParaRPr lang="ru-RU" sz="51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5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6.Все </a:t>
            </a: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указания даются чётко, спокойно</a:t>
            </a:r>
            <a:r>
              <a:rPr lang="ru-RU" sz="5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5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 следит за правильностью выполнения заданий.</a:t>
            </a:r>
            <a:endParaRPr lang="ru-RU" sz="5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5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выполняет </a:t>
            </a: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вместе с детьми, постепенно </a:t>
            </a:r>
            <a:r>
              <a:rPr lang="ru-RU" sz="5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учетом возраста детей</a:t>
            </a:r>
            <a:r>
              <a:rPr lang="ru-RU" sz="5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5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8.Все </a:t>
            </a: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данной системы — перекрестные. </a:t>
            </a:r>
            <a:endParaRPr lang="ru-RU" sz="5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37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ownloads\IMG-20210121-WA0007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" t="10733" r="-1" b="23960"/>
          <a:stretch/>
        </p:blipFill>
        <p:spPr bwMode="auto">
          <a:xfrm>
            <a:off x="4378370" y="551349"/>
            <a:ext cx="4503671" cy="58990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User\Downloads\IMG-20210127-WA00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104456" cy="2661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IMG-20210127-WA00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4" y="551349"/>
            <a:ext cx="4104456" cy="3021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91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91548"/>
            <a:ext cx="8856984" cy="1869299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области, 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рамках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которых реализуется проект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2060846"/>
            <a:ext cx="6840760" cy="439248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развитие;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речевое развитие;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  <a:buFontTx/>
              <a:buChar char="-"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07000"/>
              </a:lnSpc>
              <a:spcAft>
                <a:spcPts val="750"/>
              </a:spcAft>
              <a:buFontTx/>
              <a:buChar char="-"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социально-коммуникативное развитие;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физическое развитие.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86409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1340768"/>
            <a:ext cx="7272808" cy="48965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1.Определение 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 и 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2.Подбор программно-методического обеспечения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Анкетирование родителей</a:t>
            </a:r>
            <a:endParaRPr lang="ru-RU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3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15212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обеспечение проекта</a:t>
            </a:r>
            <a:endParaRPr lang="ru-RU" b="1" dirty="0"/>
          </a:p>
        </p:txBody>
      </p:sp>
      <p:pic>
        <p:nvPicPr>
          <p:cNvPr id="4" name="Объект 3" descr="C:\Users\User\AppData\Local\Microsoft\Windows\INetCache\Content.Word\20210201_1219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6337300" cy="475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Book cover Коррекция развития интеллекта дошкольников (Психогимнастика. Пальчиковые упражнения. Программа развития интеллекта)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8" t="11000" r="18085" b="22500"/>
          <a:stretch/>
        </p:blipFill>
        <p:spPr bwMode="auto">
          <a:xfrm>
            <a:off x="539552" y="2564904"/>
            <a:ext cx="2674987" cy="40969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030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6984776" cy="5256584"/>
          </a:xfrm>
        </p:spPr>
        <p:txBody>
          <a:bodyPr>
            <a:noAutofit/>
          </a:bodyPr>
          <a:lstStyle/>
          <a:p>
            <a:r>
              <a:rPr lang="ru-RU" i="1" dirty="0">
                <a:effectLst/>
              </a:rPr>
              <a:t>«Движение может заменить </a:t>
            </a:r>
            <a:r>
              <a:rPr lang="ru-RU" i="1" dirty="0" smtClean="0">
                <a:effectLst/>
              </a:rPr>
              <a:t>лекарство,</a:t>
            </a:r>
            <a:br>
              <a:rPr lang="ru-RU" i="1" dirty="0" smtClean="0">
                <a:effectLst/>
              </a:rPr>
            </a:br>
            <a:r>
              <a:rPr lang="ru-RU" i="1" dirty="0" smtClean="0">
                <a:effectLst/>
              </a:rPr>
              <a:t>но </a:t>
            </a:r>
            <a:r>
              <a:rPr lang="ru-RU" i="1" dirty="0">
                <a:effectLst/>
              </a:rPr>
              <a:t>ни одно лекарство не заменит движения»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i="1" dirty="0">
                <a:effectLst/>
              </a:rPr>
              <a:t>Ж. Тассо.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573155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488832" cy="609329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6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Цель:изучение</a:t>
            </a:r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осведомленности родителей в вопросах применения </a:t>
            </a:r>
            <a:r>
              <a:rPr lang="ru-RU" sz="6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кинезиологии</a:t>
            </a:r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образовательном процессе.</a:t>
            </a:r>
            <a:endParaRPr lang="ru-RU" sz="6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endParaRPr lang="ru-RU" sz="6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endParaRPr lang="ru-RU" sz="6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endParaRPr lang="ru-RU" sz="6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endParaRPr lang="ru-RU" sz="6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endParaRPr lang="ru-RU" sz="6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слышал(а) и хотел(а) бы подробнее познакомиться с </a:t>
            </a:r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этой технологией-36</a:t>
            </a:r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6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6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знакома, но хотел(а) бы познакомиться-64</a:t>
            </a:r>
            <a:r>
              <a:rPr lang="ru-RU" sz="6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6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19772802"/>
              </p:ext>
            </p:extLst>
          </p:nvPr>
        </p:nvGraphicFramePr>
        <p:xfrm>
          <a:off x="1187624" y="1844824"/>
          <a:ext cx="5556076" cy="26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92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5DCEAF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149080"/>
            <a:ext cx="6624736" cy="237626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1)Индивидуальные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 и беседы 22%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2)Мастер-классы-88%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Вы относитесь к внедрению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кинезиологии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образовательный процесс в нашей группе?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положительно-100%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94339125"/>
              </p:ext>
            </p:extLst>
          </p:nvPr>
        </p:nvGraphicFramePr>
        <p:xfrm>
          <a:off x="1691680" y="1196752"/>
          <a:ext cx="6624735" cy="2805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019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216024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sz="2400" dirty="0">
                <a:solidFill>
                  <a:srgbClr val="5DCEAF">
                    <a:lumMod val="5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5DCEAF">
                    <a:lumMod val="50000"/>
                  </a:srgb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88640"/>
            <a:ext cx="7488832" cy="604867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8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 – </a:t>
            </a:r>
            <a:r>
              <a:rPr lang="ru-RU" sz="48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ПРАКТИЧЕСКИЙ.</a:t>
            </a:r>
            <a:endParaRPr lang="ru-RU" sz="4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детьми: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Растяжки.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Дыхательные упражнения.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Глазодвигательные упражнения.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Телесные упражнения.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Упражнения на развитие мелкой моторики.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Самомассаж.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Упражнения на релаксацию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ownloads\20210201_10592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3" r="2424"/>
          <a:stretch/>
        </p:blipFill>
        <p:spPr bwMode="auto">
          <a:xfrm>
            <a:off x="16681" y="79725"/>
            <a:ext cx="5796135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IMG-20210127-WA00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37" y="2852936"/>
            <a:ext cx="4990988" cy="4005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0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ownloads\20210126_12202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549"/>
            <a:ext cx="4013423" cy="3432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IMG-20210121-WA000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13079" r="27672" b="31263"/>
          <a:stretch/>
        </p:blipFill>
        <p:spPr bwMode="auto">
          <a:xfrm>
            <a:off x="5113832" y="191550"/>
            <a:ext cx="2935350" cy="34325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User\AppData\Local\Microsoft\Windows\INetCache\Content.Word\20210201_1057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235" y="3624108"/>
            <a:ext cx="4287272" cy="3117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8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 – ПРАКТИЧЕСКИЙ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родителями: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 Наглядная информация в родительском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уголке и сайте ДОУ.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 Тематические родительские собрания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кинезиологическим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упражнениям.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 Индивидуальные консультации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20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этап – ПРАКТИЧЕСКИЙ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15684"/>
            <a:ext cx="7200800" cy="4821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педагогами: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 талантливых дошколят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все случаи жизни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педагогов «Комплексы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кинезиологической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гимнастики»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самообразованию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74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педагогов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«Секрет талантливых дошколят»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52" y="1557338"/>
            <a:ext cx="6239933" cy="4679950"/>
          </a:xfrm>
        </p:spPr>
      </p:pic>
    </p:spTree>
    <p:extLst>
      <p:ext uri="{BB962C8B-B14F-4D97-AF65-F5344CB8AC3E}">
        <p14:creationId xmlns:p14="http://schemas.microsoft.com/office/powerpoint/2010/main" val="278712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00811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– </a:t>
            </a:r>
            <a:r>
              <a:rPr lang="ru-RU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87624" y="1556792"/>
            <a:ext cx="7200800" cy="50405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Подведение 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результатов, презентация </a:t>
            </a:r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проектной работы.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8.png" descr="https://tutokruto.ru/wp-content/uploads/2019/12/%D0%BA%D1%80%D1%83%D0%B3%D0%B8%D0%B7%D1%80%D0%B5%D0%B1%D1%8F%D1%82_optimized-768x753.pn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4293096"/>
            <a:ext cx="2520280" cy="201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7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864096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Продукты </a:t>
            </a:r>
            <a:r>
              <a:rPr lang="ru-RU" sz="4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для детей:</a:t>
            </a:r>
            <a:r>
              <a:rPr lang="ru-RU" sz="4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836712"/>
            <a:ext cx="7488832" cy="5760640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Картотека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упражнений. </a:t>
            </a:r>
            <a:endParaRPr lang="ru-RU" sz="36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Световой песочный планшет 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Схемы для зеркального рисования «Симметричные рисунки».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Уголок для развития мелкой моторики.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10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«?»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3"/>
            <a:ext cx="720080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растущее число детей с нарушениями в физическом и психическом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800" dirty="0"/>
          </a:p>
        </p:txBody>
      </p:sp>
      <p:pic>
        <p:nvPicPr>
          <p:cNvPr id="4" name="Рисунок 3" descr="https://fs.znanio.ru/d5aff2/e7/96/810c8a88515b2d510fa7035a71bf0d709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9" t="46963" r="3945" b="5210"/>
          <a:stretch/>
        </p:blipFill>
        <p:spPr bwMode="auto">
          <a:xfrm>
            <a:off x="7524328" y="4725144"/>
            <a:ext cx="1589466" cy="1917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168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52128"/>
          </a:xfrm>
        </p:spPr>
        <p:txBody>
          <a:bodyPr>
            <a:normAutofit fontScale="90000"/>
          </a:bodyPr>
          <a:lstStyle/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Продукты </a:t>
            </a:r>
            <a:r>
              <a:rPr lang="ru-RU" sz="49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для родителей:</a:t>
            </a:r>
            <a:r>
              <a:rPr lang="ru-RU" sz="4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268760"/>
            <a:ext cx="7416824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Родительское собрание на тему 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«Кинезиология для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детей» (презентация, мастер-класс).</a:t>
            </a: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Консультации «Кинезиология как средство оздоровления дошкольников», «Развиваем мелкую моторику», «Песочная терапия».</a:t>
            </a:r>
          </a:p>
          <a:p>
            <a:pPr marL="0" lv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3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ru-RU" sz="3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Буклет </a:t>
            </a:r>
            <a:r>
              <a:rPr lang="ru-RU" sz="3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Кинезиологические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 и упражнения для детей дошкольного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возраста</a:t>
            </a:r>
            <a:r>
              <a:rPr lang="ru-RU" sz="37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37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endParaRPr lang="ru-RU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55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для родителей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«Кинезиология для детей»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5335" t="16540" r="21432" b="13878"/>
          <a:stretch/>
        </p:blipFill>
        <p:spPr bwMode="auto">
          <a:xfrm>
            <a:off x="1259632" y="1415685"/>
            <a:ext cx="7128792" cy="48216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01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122413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 проекта для педагогов: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052736"/>
            <a:ext cx="756084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 упражнения для дошкольников».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по теме (комплексы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 на месяц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3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686123"/>
              </p:ext>
            </p:extLst>
          </p:nvPr>
        </p:nvGraphicFramePr>
        <p:xfrm>
          <a:off x="323528" y="476672"/>
          <a:ext cx="777686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33119"/>
              </p:ext>
            </p:extLst>
          </p:nvPr>
        </p:nvGraphicFramePr>
        <p:xfrm>
          <a:off x="323528" y="3501008"/>
          <a:ext cx="8712968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43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s://cf2.ppt-online.org/files2/slide/h/h5f9z7jnC0aGHsWQtlgYcLmMSy2ZABdJquiX16/slide-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8" t="3639" r="3303"/>
          <a:stretch/>
        </p:blipFill>
        <p:spPr bwMode="auto">
          <a:xfrm>
            <a:off x="179512" y="1"/>
            <a:ext cx="8964488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531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648072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spcBef>
                <a:spcPct val="20000"/>
              </a:spcBef>
              <a:spcAft>
                <a:spcPts val="75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6.jpeg" descr="https://ds05.infourok.ru/uploads/ex/0e1f/000230fe-21b7c472/img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8585" y="4493795"/>
            <a:ext cx="3012187" cy="1649054"/>
          </a:xfrm>
          <a:prstGeom prst="rect">
            <a:avLst/>
          </a:prstGeom>
        </p:spPr>
      </p:pic>
      <p:pic>
        <p:nvPicPr>
          <p:cNvPr id="5" name="image8.png" descr="https://tutokruto.ru/wp-content/uploads/2019/12/%D0%BA%D1%80%D1%83%D0%B3%D0%B8%D0%B7%D1%80%D0%B5%D0%B1%D1%8F%D1%82_optimized-768x753.pn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2247243" cy="187186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51720" y="1628800"/>
            <a:ext cx="6192687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Проведя целенаправленную работу по развитию межполушарного взаимодействия с детьми, я могу сказать, что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упражнения благотворно влияют не только на работу мозга, но и всего организма в целом.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ds05.infourok.ru/uploads/ex/0122/00002831-62737405/img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5" t="63498" r="11315" b="4634"/>
          <a:stretch/>
        </p:blipFill>
        <p:spPr bwMode="auto">
          <a:xfrm>
            <a:off x="2051720" y="4437112"/>
            <a:ext cx="2016224" cy="17057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53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15685"/>
            <a:ext cx="7560840" cy="4821627"/>
          </a:xfrm>
        </p:spPr>
        <p:txBody>
          <a:bodyPr>
            <a:normAutofit/>
          </a:bodyPr>
          <a:lstStyle/>
          <a:p>
            <a:endParaRPr lang="ru-RU" sz="900" dirty="0" smtClean="0"/>
          </a:p>
          <a:p>
            <a:endParaRPr lang="ru-RU" sz="900" dirty="0"/>
          </a:p>
          <a:p>
            <a:endParaRPr lang="ru-RU" sz="900" dirty="0" smtClean="0"/>
          </a:p>
          <a:p>
            <a:endParaRPr lang="ru-RU" sz="900" dirty="0"/>
          </a:p>
          <a:p>
            <a:endParaRPr lang="ru-RU" sz="900" dirty="0" smtClean="0"/>
          </a:p>
          <a:p>
            <a:endParaRPr lang="ru-RU" sz="900" dirty="0"/>
          </a:p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endParaRPr lang="ru-RU" sz="900" dirty="0"/>
          </a:p>
          <a:p>
            <a:endParaRPr lang="ru-RU" sz="900" dirty="0" smtClean="0"/>
          </a:p>
          <a:p>
            <a:pPr marL="0" indent="0">
              <a:buNone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 smtClean="0"/>
          </a:p>
          <a:p>
            <a:endParaRPr lang="ru-RU" sz="900" dirty="0"/>
          </a:p>
          <a:p>
            <a:endParaRPr lang="ru-RU" sz="900" dirty="0" smtClean="0"/>
          </a:p>
          <a:p>
            <a:endParaRPr lang="ru-RU" sz="900" dirty="0"/>
          </a:p>
          <a:p>
            <a:endParaRPr lang="ru-RU" sz="900" dirty="0" smtClean="0"/>
          </a:p>
          <a:p>
            <a:endParaRPr lang="ru-RU" sz="900" dirty="0"/>
          </a:p>
          <a:p>
            <a:endParaRPr lang="ru-RU" sz="900" dirty="0" smtClean="0"/>
          </a:p>
          <a:p>
            <a:endParaRPr lang="ru-RU" sz="900" dirty="0"/>
          </a:p>
          <a:p>
            <a:endParaRPr lang="ru-RU" sz="9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39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91549"/>
            <a:ext cx="8208912" cy="1149219"/>
          </a:xfrm>
        </p:spPr>
        <p:txBody>
          <a:bodyPr>
            <a:normAutofit/>
          </a:bodyPr>
          <a:lstStyle/>
          <a:p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Кинезиология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124744"/>
            <a:ext cx="712879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-это наука 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развитии умственных способностей и физического здоровья через движение. 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(от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греческого слова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кинезис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- движение,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логос» - наука, т. е. наука 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движении)</a:t>
            </a:r>
            <a:endParaRPr lang="ru-RU" sz="3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ello_html_m5db247a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08" y="3904322"/>
            <a:ext cx="2952750" cy="2332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2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ds05.infourok.ru/uploads/ex/0122/00002831-62737405/img2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0" t="62857" r="50924" b="5489"/>
          <a:stretch/>
        </p:blipFill>
        <p:spPr bwMode="auto">
          <a:xfrm>
            <a:off x="6444208" y="4437112"/>
            <a:ext cx="2390790" cy="21708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ds05.infourok.ru/uploads/ex/0122/00002831-62737405/img2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5" t="63498" r="11315" b="4634"/>
          <a:stretch/>
        </p:blipFill>
        <p:spPr bwMode="auto">
          <a:xfrm>
            <a:off x="88333" y="1415685"/>
            <a:ext cx="1638300" cy="1419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26633" y="1052736"/>
            <a:ext cx="60857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Кинезиология-способствует восстановлению </a:t>
            </a: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работоспособности и продуктивности в образовательной деятельность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892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Межполушарное взаимодействие- </a:t>
            </a:r>
            <a:b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основа 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раз­вития 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интеллекта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Оригинальные шаблоны для презентаций: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1800" dirty="0" smtClean="0">
                <a:hlinkClick r:id="rId2"/>
              </a:rPr>
              <a:t>https</a:t>
            </a:r>
            <a:r>
              <a:rPr lang="ru-RU" sz="1800" dirty="0">
                <a:hlinkClick r:id="rId2"/>
              </a:rPr>
              <a:t>://</a:t>
            </a:r>
            <a:r>
              <a:rPr lang="ru-RU" sz="1800" dirty="0" smtClean="0">
                <a:hlinkClick r:id="rId2"/>
              </a:rPr>
              <a:t>presentation-creation.ru/powerpoint-templates.html</a:t>
            </a:r>
            <a:r>
              <a:rPr lang="en-US" sz="1800" dirty="0"/>
              <a:t> </a:t>
            </a:r>
            <a:endParaRPr lang="ru-RU" sz="1800" dirty="0"/>
          </a:p>
          <a:p>
            <a:r>
              <a:rPr lang="ru-RU" sz="2400" dirty="0"/>
              <a:t>Бесплатно и без </a:t>
            </a:r>
            <a:r>
              <a:rPr lang="ru-RU" sz="2400" dirty="0" smtClean="0"/>
              <a:t>регистрации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602" y="1415685"/>
            <a:ext cx="8533373" cy="54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1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 упражнения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196752"/>
            <a:ext cx="7054511" cy="504056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развитие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межполушарного взаимодействия, способствующего активизации мыслительной деятельности</a:t>
            </a:r>
            <a:endParaRPr lang="ru-RU" sz="3600" b="1" dirty="0"/>
          </a:p>
        </p:txBody>
      </p:sp>
      <p:pic>
        <p:nvPicPr>
          <p:cNvPr id="5" name="Рисунок 4" descr="https://ds04.infourok.ru/uploads/ex/0aa6/0004d91d-7e72aa8d/img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30" t="38917" r="3620" b="29433"/>
          <a:stretch/>
        </p:blipFill>
        <p:spPr bwMode="auto">
          <a:xfrm>
            <a:off x="5148064" y="3501008"/>
            <a:ext cx="3171102" cy="2952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687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584176"/>
          </a:xfrm>
        </p:spPr>
        <p:txBody>
          <a:bodyPr>
            <a:noAutofit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«Использование </a:t>
            </a:r>
            <a:r>
              <a:rPr lang="ru-RU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кинезиологии</a:t>
            </a:r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развитии </a:t>
            </a:r>
            <a:r>
              <a:rPr lang="ru-RU" sz="4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 дошкольного возраста»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1772816"/>
            <a:ext cx="6984776" cy="446449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endParaRPr lang="ru-RU" sz="4100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51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Паспорт </a:t>
            </a:r>
            <a:r>
              <a:rPr lang="ru-RU" sz="5100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</a:t>
            </a:r>
            <a:endParaRPr lang="ru-RU" sz="5100" b="1" u="sng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5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 </a:t>
            </a:r>
            <a:r>
              <a:rPr lang="ru-RU" sz="5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проекта: </a:t>
            </a: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инновационный, практико-ориентированный.</a:t>
            </a:r>
            <a:endParaRPr lang="ru-RU" sz="5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5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проекта</a:t>
            </a: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долгосрочный.</a:t>
            </a:r>
            <a:endParaRPr lang="ru-RU" sz="5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5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реализации:</a:t>
            </a: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1год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r>
              <a:rPr lang="ru-RU" sz="5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5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5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51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5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6-7 </a:t>
            </a: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лет, воспитатель группы, </a:t>
            </a:r>
            <a:r>
              <a:rPr lang="ru-RU" sz="51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родители.</a:t>
            </a: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41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75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91549"/>
            <a:ext cx="8784976" cy="717171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908720"/>
            <a:ext cx="7128792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750"/>
              </a:spcAft>
              <a:buNone/>
            </a:pP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межполушарное взаимодействие, способствующее гармоничному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умственному развитию </a:t>
            </a: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дошкольников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ello_html_m5db247a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08" y="3904322"/>
            <a:ext cx="2952750" cy="23329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07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3962f843b5fbe2b7272967f78ea5102fe8c9e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4113</TotalTime>
  <Words>818</Words>
  <Application>Microsoft Office PowerPoint</Application>
  <PresentationFormat>Экран (4:3)</PresentationFormat>
  <Paragraphs>169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Тема Office</vt:lpstr>
      <vt:lpstr>Проект на тему: </vt:lpstr>
      <vt:lpstr>«Движение может заменить лекарство, но ни одно лекарство не заменит движения» Ж. Тассо.</vt:lpstr>
      <vt:lpstr>Проблемный «?»</vt:lpstr>
      <vt:lpstr>Кинезиология</vt:lpstr>
      <vt:lpstr>АКТУАЛЬНОСТЬ:</vt:lpstr>
      <vt:lpstr>Межполушарное взаимодействие-  основа раз­вития интеллекта</vt:lpstr>
      <vt:lpstr>Кинезиологические упражнения</vt:lpstr>
      <vt:lpstr>«Использование кинезиологии в развитии детей дошкольного возраста»</vt:lpstr>
      <vt:lpstr>Цель проекта:</vt:lpstr>
      <vt:lpstr>Задачи проекта</vt:lpstr>
      <vt:lpstr> Ожидаемые результаты проекта: </vt:lpstr>
      <vt:lpstr>Презентация PowerPoint</vt:lpstr>
      <vt:lpstr>Ожидаемые результаты проекта:</vt:lpstr>
      <vt:lpstr> Принципы реализации проекта: </vt:lpstr>
      <vt:lpstr>  Условия реализации проекта:  </vt:lpstr>
      <vt:lpstr>Презентация PowerPoint</vt:lpstr>
      <vt:lpstr> Образовательные области,  в рамках которых реализуется проект:</vt:lpstr>
      <vt:lpstr>Этапы реализации проекта:</vt:lpstr>
      <vt:lpstr>Учебно-методическое обеспечение проекта</vt:lpstr>
      <vt:lpstr>Результаты анкетирования:</vt:lpstr>
      <vt:lpstr>Результаты анкетирования:</vt:lpstr>
      <vt:lpstr> </vt:lpstr>
      <vt:lpstr>Презентация PowerPoint</vt:lpstr>
      <vt:lpstr>Презентация PowerPoint</vt:lpstr>
      <vt:lpstr>2 этап – ПРАКТИЧЕСКИЙ</vt:lpstr>
      <vt:lpstr>2 этап – ПРАКТИЧЕСКИЙ</vt:lpstr>
      <vt:lpstr>Мастер-класс для педагогов  «Секрет талантливых дошколят»</vt:lpstr>
      <vt:lpstr>3 этап – ЗАКЛЮЧИТЕЛЬНЫЙ</vt:lpstr>
      <vt:lpstr> Продукты проекта для детей: </vt:lpstr>
      <vt:lpstr> Продукты проекта для родителей: </vt:lpstr>
      <vt:lpstr>Мастер-класс для родителей «Кинезиология для детей»</vt:lpstr>
      <vt:lpstr>Продукты проекта для педагогов: </vt:lpstr>
      <vt:lpstr>Презентация PowerPoint</vt:lpstr>
      <vt:lpstr>Презентация PowerPoint</vt:lpstr>
      <vt:lpstr>ВЫВОД: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боковые штрихи</dc:title>
  <dc:creator>obstinate</dc:creator>
  <dc:description>Шаблон презентации с сайта https://presentation-creation.ru/</dc:description>
  <cp:lastModifiedBy>ASUS</cp:lastModifiedBy>
  <cp:revision>1359</cp:revision>
  <dcterms:created xsi:type="dcterms:W3CDTF">2018-02-25T09:09:03Z</dcterms:created>
  <dcterms:modified xsi:type="dcterms:W3CDTF">2022-01-24T04:44:01Z</dcterms:modified>
</cp:coreProperties>
</file>